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7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8F1DED4-4CF2-4711-B219-2196F102FF1E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EC8352-6E46-42E5-86A5-982B4129C98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04/04/40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29256" y="304800"/>
            <a:ext cx="331628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وزارة التعليم العالي والبحث العلمي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جامعة البصرة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كلية التربية البدنية وعلوم الرياضة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فرع العلوم النظرية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71538" y="2071678"/>
            <a:ext cx="7391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ar-IQ" sz="2800" dirty="0" smtClean="0"/>
              <a:t>تشكيلات </a:t>
            </a:r>
            <a:r>
              <a:rPr lang="ar-IQ" sz="2800" dirty="0" smtClean="0"/>
              <a:t>الهجوم بالكرة الطائرة</a:t>
            </a:r>
          </a:p>
          <a:p>
            <a:pPr lvl="0" algn="ctr">
              <a:spcBef>
                <a:spcPct val="50000"/>
              </a:spcBef>
            </a:pPr>
            <a:r>
              <a:rPr lang="ar-IQ" sz="2800" b="1" dirty="0" smtClean="0">
                <a:solidFill>
                  <a:srgbClr val="FF0000"/>
                </a:solidFill>
              </a:rPr>
              <a:t>إعداد      أ.م.د رجاء عبد الصمد</a:t>
            </a:r>
            <a:endParaRPr lang="ar-IQ" sz="2800" b="1" dirty="0" smtClean="0">
              <a:solidFill>
                <a:srgbClr val="00B05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00100" y="5214950"/>
            <a:ext cx="66437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   </a:t>
            </a:r>
            <a:endParaRPr lang="en-GB" sz="1200" dirty="0" smtClean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</a:t>
            </a:r>
            <a:endParaRPr lang="en-GB" sz="2400" dirty="0" smtClean="0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endParaRPr lang="ar-IQ" sz="2400" b="1" dirty="0" smtClean="0">
              <a:solidFill>
                <a:srgbClr val="FF0000"/>
              </a:solidFill>
            </a:endParaRPr>
          </a:p>
        </p:txBody>
      </p:sp>
      <p:pic>
        <p:nvPicPr>
          <p:cNvPr id="18" name="Picture 7" descr="volly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 descr="volly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ar-IQ" sz="2400" dirty="0" smtClean="0"/>
              <a:t>مثال 9: في تشكيل استقبال الارسال الخماسية ارسم تشكيل هجومي فعلي لاجراء عملية الهجوم بواسطة اللاعب في مركز 2 (هجوم عالي) والاعداد من مركز 3 وحركة تمويه للاعب في مركز 3 (هجوم مترخلفي) وحركة تمويه للاعب في مركز 4 (هجوم عالي) والمعد في مركز رقم 5</a:t>
            </a:r>
            <a:endParaRPr lang="ar-IQ" sz="2400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78200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ar-IQ" sz="2400" dirty="0" smtClean="0"/>
              <a:t>مثال 10 : في تشكيل استقبال الارسال الخماسية ارسم تشكيل هجومي فعلي لاجراء عملية الهجوم بواسطة اللاعب في مركز </a:t>
            </a:r>
            <a:r>
              <a:rPr lang="ar-IQ" sz="2400" smtClean="0"/>
              <a:t>3 (هجوم مترخلفي) والاعداد </a:t>
            </a:r>
            <a:r>
              <a:rPr lang="ar-IQ" sz="2400" dirty="0" smtClean="0"/>
              <a:t>من مركز 3 وحركة تمويه للاعب في مركز 2 (هجوم عالي) وحركة تمويه للاعب في مركز 4 (هجوم عالي) والمعد في مركز رقم 5</a:t>
            </a:r>
            <a:endParaRPr lang="ar-IQ" sz="24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926"/>
            <a:ext cx="7858125" cy="459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تشكيلات الهجوم بالكرة الطائرة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IQ" dirty="0" smtClean="0"/>
              <a:t>هي الحركات الهجومية التي يقوم </a:t>
            </a:r>
            <a:r>
              <a:rPr lang="ar-IQ" dirty="0" err="1" smtClean="0"/>
              <a:t>بها</a:t>
            </a:r>
            <a:r>
              <a:rPr lang="ar-IQ" dirty="0" smtClean="0"/>
              <a:t> لاعبي الفريق وتتضمن حركات الخداع والتمويه وحركات الهجوم الفعلية .</a:t>
            </a:r>
          </a:p>
          <a:p>
            <a:pPr>
              <a:buNone/>
            </a:pPr>
            <a:r>
              <a:rPr lang="ar-IQ" dirty="0" smtClean="0"/>
              <a:t>مثال1: ارسم تشكيل هجوم فعلي في مركز رقم 4 (هجوم عالي) والمعد في مركز رقم 3 مع حركات تمويه للاعب في مركز 2(هجوم سريع)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071942"/>
            <a:ext cx="442915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18573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مثال 2 : في تشكيل استقبال الارسال الخماسية ارسم تشكيل هجومي فعلي في مركز 2(هجوم عالي) والاعداد من مركز 3 وحركة تمويه للاعب في مركز4 (هجوم عالي) وحركة تمويه للاعب (هجوم متر)3 والمعد في مركز رقم 1</a:t>
            </a:r>
            <a:endParaRPr lang="ar-IQ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2214554"/>
            <a:ext cx="728667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ar-IQ" sz="2400" dirty="0" smtClean="0"/>
              <a:t>مثال 3 : في تشكيل استقبال الارسال الخماسية ارسم تشكيل هجومي فعلي في مركز 3 (هجوم سريع) للاعب المتواجد في مركز 3 والاعداد من مركز 3 وحركة تمويه للاعب في مركز (هجوم عالي)4 وحركة تمويه للاعب 2(هجوم عالي) والمعد في مركز رقم 1</a:t>
            </a:r>
            <a:endParaRPr lang="ar-IQ" sz="24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99"/>
            <a:ext cx="77343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400" dirty="0" smtClean="0"/>
              <a:t>مثال 4 : في تشكيل استقبال الارسال الخماسية ارسم تشكيل هجومي فعلي في مركز 3 للاعب المتواجد في مركز 3(هجوم متر ) والاعداد من مركز 3 وحركة تمويه للاعب في مركز 2 (هجوم عالي)وحركة تمويه للاعب 4(هجوم متر) والمعد في مركز رقم 6</a:t>
            </a:r>
            <a:endParaRPr lang="ar-IQ" sz="2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00174"/>
            <a:ext cx="72771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400" dirty="0" smtClean="0"/>
              <a:t>مثال 5 : في تشكيل استقبال الارسال الخماسية ارسم تشكيل هجومي فعلي في مركز 3 للاعب المتواجد في مركز 4 والاعداد من مركز 3 وحركة تمويه للاعب في مركز 2 (هجوم عالي)وحركة تمويه للاعب 3(هجوم سريع) والمعد في مركز رقم 6</a:t>
            </a:r>
            <a:endParaRPr lang="ar-IQ" sz="24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1247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24025"/>
            <a:ext cx="775335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ar-IQ" sz="2400" dirty="0" smtClean="0"/>
              <a:t>مثال 6 :في تشكيل استقبال الارسال الخماسية ارسم تشكيل هجومي فعلي في مركز 2 للاعب المتواجد في مركز 2 والاعداد من مركز 3 وحركة تمويه للاعب في مركز 4 (هجوم سريع) وحركة تمويه للاعب 3(هجوم متر) والمعد في مركز رقم 6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ar-IQ" sz="2400" dirty="0" smtClean="0"/>
              <a:t>مثال 7 : في تشكيل استقبال الارسال الخماسية ارسم تشكيل هجومي فعلي لاجراء عملية الهجوم بواسطة اللاعب السوبر في مركز 1 والاعداد من مركز 3 وحركة تمويه للاعب في مركز 4 (هجوم سريع) وحركة تمويه للاعب في مركز 2 (هجوم عالي) وحركة تمويه للاعب 3(هجوم متر) والمعد في مركز رقم 6</a:t>
            </a:r>
            <a:endParaRPr lang="ar-IQ" sz="2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0675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78295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ar-IQ" sz="2400" dirty="0" smtClean="0"/>
              <a:t>مثال 8 : في تشكيل استقبال الارسال الخماسية ارسم تشكيل هجومي فعلي لاجراء عملية الهجوم بواسطة اللاعب في مركز4 (هجوم عالي) والاعداد من مركز 3 وحركة تمويه للاعب في مركز 3 (هجوم مترخلفي) وحركة تمويه للاعب في مركز 2 (هجوم عالي) والمعد في مركز رقم 5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510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سمة Office</vt:lpstr>
      <vt:lpstr>Slide 1</vt:lpstr>
      <vt:lpstr>تشكيلات الهجوم بالكرة الطائرة</vt:lpstr>
      <vt:lpstr>Slide 3</vt:lpstr>
      <vt:lpstr>مثال 3 : في تشكيل استقبال الارسال الخماسية ارسم تشكيل هجومي فعلي في مركز 3 (هجوم سريع) للاعب المتواجد في مركز 3 والاعداد من مركز 3 وحركة تمويه للاعب في مركز (هجوم عالي)4 وحركة تمويه للاعب 2(هجوم عالي) والمعد في مركز رقم 1</vt:lpstr>
      <vt:lpstr>مثال 4 : في تشكيل استقبال الارسال الخماسية ارسم تشكيل هجومي فعلي في مركز 3 للاعب المتواجد في مركز 3(هجوم متر ) والاعداد من مركز 3 وحركة تمويه للاعب في مركز 2 (هجوم عالي)وحركة تمويه للاعب 4(هجوم متر) والمعد في مركز رقم 6</vt:lpstr>
      <vt:lpstr>مثال 5 : في تشكيل استقبال الارسال الخماسية ارسم تشكيل هجومي فعلي في مركز 3 للاعب المتواجد في مركز 4 والاعداد من مركز 3 وحركة تمويه للاعب في مركز 2 (هجوم عالي)وحركة تمويه للاعب 3(هجوم سريع) والمعد في مركز رقم 6</vt:lpstr>
      <vt:lpstr>مثال 6 :في تشكيل استقبال الارسال الخماسية ارسم تشكيل هجومي فعلي في مركز 2 للاعب المتواجد في مركز 2 والاعداد من مركز 3 وحركة تمويه للاعب في مركز 4 (هجوم سريع) وحركة تمويه للاعب 3(هجوم متر) والمعد في مركز رقم 6</vt:lpstr>
      <vt:lpstr>مثال 7 : في تشكيل استقبال الارسال الخماسية ارسم تشكيل هجومي فعلي لاجراء عملية الهجوم بواسطة اللاعب السوبر في مركز 1 والاعداد من مركز 3 وحركة تمويه للاعب في مركز 4 (هجوم سريع) وحركة تمويه للاعب في مركز 2 (هجوم عالي) وحركة تمويه للاعب 3(هجوم متر) والمعد في مركز رقم 6</vt:lpstr>
      <vt:lpstr>مثال 8 : في تشكيل استقبال الارسال الخماسية ارسم تشكيل هجومي فعلي لاجراء عملية الهجوم بواسطة اللاعب في مركز4 (هجوم عالي) والاعداد من مركز 3 وحركة تمويه للاعب في مركز 3 (هجوم مترخلفي) وحركة تمويه للاعب في مركز 2 (هجوم عالي) والمعد في مركز رقم 5</vt:lpstr>
      <vt:lpstr>مثال 9: في تشكيل استقبال الارسال الخماسية ارسم تشكيل هجومي فعلي لاجراء عملية الهجوم بواسطة اللاعب في مركز 2 (هجوم عالي) والاعداد من مركز 3 وحركة تمويه للاعب في مركز 3 (هجوم مترخلفي) وحركة تمويه للاعب في مركز 4 (هجوم عالي) والمعد في مركز رقم 5</vt:lpstr>
      <vt:lpstr>مثال 10 : في تشكيل استقبال الارسال الخماسية ارسم تشكيل هجومي فعلي لاجراء عملية الهجوم بواسطة اللاعب في مركز 3 (هجوم مترخلفي) والاعداد من مركز 3 وحركة تمويه للاعب في مركز 2 (هجوم عالي) وحركة تمويه للاعب في مركز 4 (هجوم عالي) والمعد في مركز رقم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futer house 2013</cp:lastModifiedBy>
  <cp:revision>38</cp:revision>
  <dcterms:created xsi:type="dcterms:W3CDTF">2016-04-19T07:29:51Z</dcterms:created>
  <dcterms:modified xsi:type="dcterms:W3CDTF">2018-12-12T18:14:09Z</dcterms:modified>
</cp:coreProperties>
</file>